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handoutMasterIdLst>
    <p:handoutMasterId r:id="rId17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0080625" cy="7559675" type="screen4x3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98" y="-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quarter" idx="1"/>
          </p:nvPr>
        </p:nvSpPr>
        <p:spPr>
          <a:xfrm>
            <a:off x="4279053" y="0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2"/>
          </p:nvPr>
        </p:nvSpPr>
        <p:spPr>
          <a:xfrm>
            <a:off x="0" y="10157658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3"/>
          </p:nvPr>
        </p:nvSpPr>
        <p:spPr>
          <a:xfrm>
            <a:off x="4279053" y="10157658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1B227B9-70A2-4BF9-9782-BC322468476F}" type="slidenum">
              <a:t>‹Nº›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33792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en-US"/>
          </a:p>
        </p:txBody>
      </p:sp>
      <p:sp>
        <p:nvSpPr>
          <p:cNvPr id="4" name="3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horndale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4 Marcador de fecha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horndale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horndale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horndale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649C46E9-03CB-433B-ADA0-11708FD2DDB2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03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SzPct val="45000"/>
      <a:buFont typeface="StarSymbol"/>
      <a:buChar char="●"/>
      <a:tabLst/>
      <a:defRPr lang="en-US" sz="2000" b="0" i="0" u="none" strike="noStrike" kern="0" cap="none" spc="0" baseline="0">
        <a:solidFill>
          <a:srgbClr val="000000"/>
        </a:solidFill>
        <a:uFillTx/>
        <a:latin typeface="Albany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399"/>
          </a:xfrm>
        </p:spPr>
        <p:txBody>
          <a:bodyPr>
            <a:sp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399"/>
          </a:xfrm>
        </p:spPr>
        <p:txBody>
          <a:bodyPr>
            <a:sp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399"/>
          </a:xfrm>
        </p:spPr>
        <p:txBody>
          <a:bodyPr>
            <a:sp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399"/>
          </a:xfrm>
        </p:spPr>
        <p:txBody>
          <a:bodyPr>
            <a:sp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399"/>
          </a:xfrm>
        </p:spPr>
        <p:txBody>
          <a:bodyPr>
            <a:sp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ctrTitle"/>
          </p:nvPr>
        </p:nvSpPr>
        <p:spPr>
          <a:xfrm>
            <a:off x="755651" y="2347914"/>
            <a:ext cx="8569327" cy="1620838"/>
          </a:xfrm>
        </p:spPr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 txBox="1">
            <a:spLocks noGrp="1"/>
          </p:cNvSpPr>
          <p:nvPr>
            <p:ph type="subTitle" idx="1"/>
          </p:nvPr>
        </p:nvSpPr>
        <p:spPr>
          <a:xfrm>
            <a:off x="1512883" y="4283077"/>
            <a:ext cx="7056433" cy="193199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C94316-9821-4AEE-B7B8-0FDCE571DCBC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14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3E47F3-D874-4407-9407-5A063D15C566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 txBox="1">
            <a:spLocks noGrp="1"/>
          </p:cNvSpPr>
          <p:nvPr>
            <p:ph type="title" orient="vert"/>
          </p:nvPr>
        </p:nvSpPr>
        <p:spPr>
          <a:xfrm>
            <a:off x="7146922" y="554034"/>
            <a:ext cx="2212976" cy="6415082"/>
          </a:xfrm>
        </p:spPr>
        <p:txBody>
          <a:bodyPr vert="eaVert"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 txBox="1">
            <a:spLocks noGrp="1"/>
          </p:cNvSpPr>
          <p:nvPr>
            <p:ph type="body" orient="vert" idx="1"/>
          </p:nvPr>
        </p:nvSpPr>
        <p:spPr>
          <a:xfrm>
            <a:off x="503240" y="554034"/>
            <a:ext cx="6491289" cy="6415082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0E8C41-43B4-479A-8F36-F09C49B50277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20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ctrTitle"/>
          </p:nvPr>
        </p:nvSpPr>
        <p:spPr>
          <a:xfrm>
            <a:off x="755651" y="2347914"/>
            <a:ext cx="8569327" cy="1620838"/>
          </a:xfrm>
        </p:spPr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 txBox="1">
            <a:spLocks noGrp="1"/>
          </p:cNvSpPr>
          <p:nvPr>
            <p:ph type="subTitle" idx="1"/>
          </p:nvPr>
        </p:nvSpPr>
        <p:spPr>
          <a:xfrm>
            <a:off x="1512883" y="4283077"/>
            <a:ext cx="7056433" cy="1931990"/>
          </a:xfrm>
        </p:spPr>
        <p:txBody>
          <a:bodyPr anchorCtr="1"/>
          <a:lstStyle>
            <a:lvl1pPr marL="0" indent="0" algn="ctr">
              <a:buNone/>
              <a:defRPr lang="es-ES"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ACD6C2-9872-4C5C-B2B9-54CE91812FEA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37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s-ES"/>
            </a:lvl1pPr>
            <a:lvl2pPr>
              <a:defRPr lang="es-ES"/>
            </a:lvl2pPr>
            <a:lvl3pPr>
              <a:defRPr lang="es-ES"/>
            </a:lvl3pPr>
            <a:lvl4pPr>
              <a:defRPr lang="es-ES"/>
            </a:lvl4pPr>
            <a:lvl5pPr>
              <a:defRPr lang="es-ES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F52091-DDD1-4C2D-A6C8-F176F9DBDA7E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82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796927" y="4857749"/>
            <a:ext cx="8567735" cy="1501773"/>
          </a:xfrm>
        </p:spPr>
        <p:txBody>
          <a:bodyPr anchor="t"/>
          <a:lstStyle>
            <a:lvl1pPr>
              <a:defRPr lang="es-ES" sz="4000" cap="all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796927" y="3203572"/>
            <a:ext cx="8567735" cy="1654177"/>
          </a:xfrm>
        </p:spPr>
        <p:txBody>
          <a:bodyPr anchor="b"/>
          <a:lstStyle>
            <a:lvl1pPr marL="0" indent="0">
              <a:buNone/>
              <a:defRPr lang="es-ES"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7FA92A-2C99-4274-90C6-6BC8E349A6A1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08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989515"/>
          </a:xfrm>
        </p:spPr>
        <p:txBody>
          <a:bodyPr/>
          <a:lstStyle>
            <a:lvl1pPr>
              <a:defRPr lang="es-ES" sz="2800"/>
            </a:lvl1pPr>
            <a:lvl2pPr>
              <a:defRPr lang="es-ES" sz="2400"/>
            </a:lvl2pPr>
            <a:lvl3pPr>
              <a:defRPr lang="es-ES" sz="2000"/>
            </a:lvl3pPr>
            <a:lvl4pPr>
              <a:defRPr lang="es-ES" sz="1800"/>
            </a:lvl4pPr>
            <a:lvl5pPr>
              <a:defRPr lang="es-ES"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989515"/>
          </a:xfrm>
        </p:spPr>
        <p:txBody>
          <a:bodyPr/>
          <a:lstStyle>
            <a:lvl1pPr>
              <a:defRPr lang="es-ES" sz="2800"/>
            </a:lvl1pPr>
            <a:lvl2pPr>
              <a:defRPr lang="es-ES" sz="2400"/>
            </a:lvl2pPr>
            <a:lvl3pPr>
              <a:defRPr lang="es-ES" sz="2000"/>
            </a:lvl3pPr>
            <a:lvl4pPr>
              <a:defRPr lang="es-ES" sz="1800"/>
            </a:lvl4pPr>
            <a:lvl5pPr>
              <a:defRPr lang="es-ES"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682C60-AC9C-4087-82FA-B21E75EA43AC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47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504821" y="303215"/>
            <a:ext cx="9072567" cy="1258891"/>
          </a:xfrm>
        </p:spPr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504821" y="1692270"/>
            <a:ext cx="4452935" cy="704846"/>
          </a:xfrm>
        </p:spPr>
        <p:txBody>
          <a:bodyPr anchor="b"/>
          <a:lstStyle>
            <a:lvl1pPr marL="0" indent="0">
              <a:buNone/>
              <a:defRPr lang="es-ES" sz="2400"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 txBox="1">
            <a:spLocks noGrp="1"/>
          </p:cNvSpPr>
          <p:nvPr>
            <p:ph idx="2"/>
          </p:nvPr>
        </p:nvSpPr>
        <p:spPr>
          <a:xfrm>
            <a:off x="504821" y="2397127"/>
            <a:ext cx="4452935" cy="4356101"/>
          </a:xfrm>
        </p:spPr>
        <p:txBody>
          <a:bodyPr/>
          <a:lstStyle>
            <a:lvl1pPr>
              <a:defRPr lang="es-ES" sz="2400"/>
            </a:lvl1pPr>
            <a:lvl2pPr>
              <a:defRPr lang="es-ES" sz="2000"/>
            </a:lvl2pPr>
            <a:lvl3pPr>
              <a:defRPr lang="es-ES" sz="1800"/>
            </a:lvl3pPr>
            <a:lvl4pPr>
              <a:defRPr lang="es-ES" sz="1600"/>
            </a:lvl4pPr>
            <a:lvl5pPr>
              <a:defRPr lang="es-ES"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 txBox="1">
            <a:spLocks noGrp="1"/>
          </p:cNvSpPr>
          <p:nvPr>
            <p:ph type="body" idx="3"/>
          </p:nvPr>
        </p:nvSpPr>
        <p:spPr>
          <a:xfrm>
            <a:off x="5121270" y="1692270"/>
            <a:ext cx="4456108" cy="704846"/>
          </a:xfrm>
        </p:spPr>
        <p:txBody>
          <a:bodyPr anchor="b"/>
          <a:lstStyle>
            <a:lvl1pPr marL="0" indent="0">
              <a:buNone/>
              <a:defRPr lang="es-ES" sz="2400"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 txBox="1">
            <a:spLocks noGrp="1"/>
          </p:cNvSpPr>
          <p:nvPr>
            <p:ph idx="4"/>
          </p:nvPr>
        </p:nvSpPr>
        <p:spPr>
          <a:xfrm>
            <a:off x="5121270" y="2397127"/>
            <a:ext cx="4456108" cy="4356101"/>
          </a:xfrm>
        </p:spPr>
        <p:txBody>
          <a:bodyPr/>
          <a:lstStyle>
            <a:lvl1pPr>
              <a:defRPr lang="es-ES" sz="2400"/>
            </a:lvl1pPr>
            <a:lvl2pPr>
              <a:defRPr lang="es-ES" sz="2000"/>
            </a:lvl2pPr>
            <a:lvl3pPr>
              <a:defRPr lang="es-ES" sz="1800"/>
            </a:lvl3pPr>
            <a:lvl4pPr>
              <a:defRPr lang="es-ES" sz="1600"/>
            </a:lvl4pPr>
            <a:lvl5pPr>
              <a:defRPr lang="es-ES"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7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8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622A7E-5959-4EA4-BA80-EAAEC7965994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6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A0DF8B-AF31-4D56-A324-358AAEFD9097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53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2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3C65F7-922D-4E4D-90DE-9963E3F7868E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36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504821" y="301623"/>
            <a:ext cx="3316291" cy="1279529"/>
          </a:xfrm>
        </p:spPr>
        <p:txBody>
          <a:bodyPr anchor="b"/>
          <a:lstStyle>
            <a:lvl1pPr>
              <a:defRPr lang="es-ES" sz="20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>
          <a:xfrm>
            <a:off x="3941758" y="301623"/>
            <a:ext cx="5635620" cy="6451604"/>
          </a:xfrm>
        </p:spPr>
        <p:txBody>
          <a:bodyPr/>
          <a:lstStyle>
            <a:lvl1pPr>
              <a:defRPr lang="es-ES"/>
            </a:lvl1pPr>
            <a:lvl2pPr>
              <a:defRPr lang="es-ES"/>
            </a:lvl2pPr>
            <a:lvl3pPr>
              <a:defRPr lang="es-ES"/>
            </a:lvl3pPr>
            <a:lvl4pPr>
              <a:defRPr lang="es-ES"/>
            </a:lvl4pPr>
            <a:lvl5pPr>
              <a:defRPr lang="es-ES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2"/>
          </p:nvPr>
        </p:nvSpPr>
        <p:spPr>
          <a:xfrm>
            <a:off x="504821" y="1581153"/>
            <a:ext cx="3316291" cy="5172075"/>
          </a:xfrm>
        </p:spPr>
        <p:txBody>
          <a:bodyPr/>
          <a:lstStyle>
            <a:lvl1pPr marL="0" indent="0">
              <a:buNone/>
              <a:defRPr lang="es-ES"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7D3586-9ED8-47B3-AADC-2DED182639BD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19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592002-3E60-4EA8-B406-320E7A8A0F19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82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1976439" y="5291139"/>
            <a:ext cx="6048371" cy="625477"/>
          </a:xfrm>
        </p:spPr>
        <p:txBody>
          <a:bodyPr anchor="b"/>
          <a:lstStyle>
            <a:lvl1pPr>
              <a:defRPr lang="es-ES" sz="20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 txBox="1">
            <a:spLocks noGrp="1"/>
          </p:cNvSpPr>
          <p:nvPr>
            <p:ph type="pic" idx="1"/>
          </p:nvPr>
        </p:nvSpPr>
        <p:spPr>
          <a:xfrm>
            <a:off x="1976439" y="674690"/>
            <a:ext cx="6048371" cy="4537079"/>
          </a:xfrm>
        </p:spPr>
        <p:txBody>
          <a:bodyPr/>
          <a:lstStyle>
            <a:lvl1pPr marL="0" indent="0">
              <a:buNone/>
              <a:defRPr lang="es-ES"/>
            </a:lvl1pPr>
          </a:lstStyle>
          <a:p>
            <a:pPr lvl="0"/>
            <a:endParaRPr lang="es-ES"/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2"/>
          </p:nvPr>
        </p:nvSpPr>
        <p:spPr>
          <a:xfrm>
            <a:off x="1976439" y="5916616"/>
            <a:ext cx="6048371" cy="887416"/>
          </a:xfrm>
        </p:spPr>
        <p:txBody>
          <a:bodyPr/>
          <a:lstStyle>
            <a:lvl1pPr marL="0" indent="0">
              <a:buNone/>
              <a:defRPr lang="es-ES"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B15064-317C-4E4C-B942-7AE0460B7CAA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3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es-ES"/>
            </a:lvl1pPr>
            <a:lvl2pPr>
              <a:defRPr lang="es-ES"/>
            </a:lvl2pPr>
            <a:lvl3pPr>
              <a:defRPr lang="es-ES"/>
            </a:lvl3pPr>
            <a:lvl4pPr>
              <a:defRPr lang="es-ES"/>
            </a:lvl4pPr>
            <a:lvl5pPr>
              <a:defRPr lang="es-ES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A455E2-EE33-47AA-AF67-85C787A58411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20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 txBox="1">
            <a:spLocks noGrp="1"/>
          </p:cNvSpPr>
          <p:nvPr>
            <p:ph type="title" orient="vert"/>
          </p:nvPr>
        </p:nvSpPr>
        <p:spPr>
          <a:xfrm>
            <a:off x="7299326" y="0"/>
            <a:ext cx="2276471" cy="6757992"/>
          </a:xfrm>
        </p:spPr>
        <p:txBody>
          <a:bodyPr vert="eaVert"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 txBox="1">
            <a:spLocks noGrp="1"/>
          </p:cNvSpPr>
          <p:nvPr>
            <p:ph type="body" orient="vert" idx="1"/>
          </p:nvPr>
        </p:nvSpPr>
        <p:spPr>
          <a:xfrm>
            <a:off x="468309" y="0"/>
            <a:ext cx="6678613" cy="6757992"/>
          </a:xfrm>
        </p:spPr>
        <p:txBody>
          <a:bodyPr vert="eaVert"/>
          <a:lstStyle>
            <a:lvl1pPr>
              <a:defRPr lang="es-ES"/>
            </a:lvl1pPr>
            <a:lvl2pPr>
              <a:defRPr lang="es-ES"/>
            </a:lvl2pPr>
            <a:lvl3pPr>
              <a:defRPr lang="es-ES"/>
            </a:lvl3pPr>
            <a:lvl4pPr>
              <a:defRPr lang="es-ES"/>
            </a:lvl4pPr>
            <a:lvl5pPr>
              <a:defRPr lang="es-ES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D1DA69-62FF-48E2-B5CE-83111F00CCBE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81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ctrTitle"/>
          </p:nvPr>
        </p:nvSpPr>
        <p:spPr>
          <a:xfrm>
            <a:off x="755651" y="2347914"/>
            <a:ext cx="8569327" cy="1620838"/>
          </a:xfrm>
        </p:spPr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 txBox="1">
            <a:spLocks noGrp="1"/>
          </p:cNvSpPr>
          <p:nvPr>
            <p:ph type="subTitle" idx="1"/>
          </p:nvPr>
        </p:nvSpPr>
        <p:spPr>
          <a:xfrm>
            <a:off x="1512883" y="4283077"/>
            <a:ext cx="7056433" cy="193199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0776CB-F5C4-44F4-B7A7-93FE2D6F0791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45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38B59E-95EF-43E3-B0E1-EEF4E1E34579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6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796927" y="4857749"/>
            <a:ext cx="8567735" cy="1501773"/>
          </a:xfrm>
        </p:spPr>
        <p:txBody>
          <a:bodyPr anchor="t" anchorCtr="0"/>
          <a:lstStyle>
            <a:lvl1pPr algn="l">
              <a:defRPr lang="es-ES" sz="4000" b="1" cap="all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796927" y="3203572"/>
            <a:ext cx="8567735" cy="165417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4C18C1-2613-4717-8E3E-C32222F41C47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9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2CE2EC-F0C0-4A51-8A75-FB7AFF791C23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37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504821" y="303215"/>
            <a:ext cx="9072567" cy="1258891"/>
          </a:xfrm>
        </p:spPr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504821" y="1692270"/>
            <a:ext cx="4452935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 txBox="1">
            <a:spLocks noGrp="1"/>
          </p:cNvSpPr>
          <p:nvPr>
            <p:ph idx="2"/>
          </p:nvPr>
        </p:nvSpPr>
        <p:spPr>
          <a:xfrm>
            <a:off x="504821" y="2397127"/>
            <a:ext cx="4452935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 txBox="1">
            <a:spLocks noGrp="1"/>
          </p:cNvSpPr>
          <p:nvPr>
            <p:ph type="body" idx="3"/>
          </p:nvPr>
        </p:nvSpPr>
        <p:spPr>
          <a:xfrm>
            <a:off x="5121270" y="1692270"/>
            <a:ext cx="4456108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 txBox="1">
            <a:spLocks noGrp="1"/>
          </p:cNvSpPr>
          <p:nvPr>
            <p:ph idx="4"/>
          </p:nvPr>
        </p:nvSpPr>
        <p:spPr>
          <a:xfrm>
            <a:off x="5121270" y="2397127"/>
            <a:ext cx="4456108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7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8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DEA8FA-1E0F-4725-9A8C-2F2BC9D7BA2F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53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C361AB-A77D-4EDD-A287-D8DA53F3DF34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66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2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977748-C31C-4C4D-954A-17CFBD4F3774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97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796927" y="4857749"/>
            <a:ext cx="8567735" cy="1501773"/>
          </a:xfrm>
        </p:spPr>
        <p:txBody>
          <a:bodyPr anchor="t" anchorCtr="0"/>
          <a:lstStyle>
            <a:lvl1pPr algn="l">
              <a:defRPr lang="es-ES" sz="4000" cap="all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796927" y="3203572"/>
            <a:ext cx="8567735" cy="165417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86E046-4CE8-497B-B2CD-CC129B3AC5E3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95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504821" y="301623"/>
            <a:ext cx="3316291" cy="1279529"/>
          </a:xfrm>
        </p:spPr>
        <p:txBody>
          <a:bodyPr anchor="b" anchorCtr="0"/>
          <a:lstStyle>
            <a:lvl1pPr algn="l">
              <a:defRPr lang="es-ES" sz="2000" b="1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>
          <a:xfrm>
            <a:off x="3941758" y="301623"/>
            <a:ext cx="5635620" cy="64516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2"/>
          </p:nvPr>
        </p:nvSpPr>
        <p:spPr>
          <a:xfrm>
            <a:off x="504821" y="1581153"/>
            <a:ext cx="3316291" cy="517207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5BB8F7-0177-425A-90AE-D9915BA6202C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70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1976439" y="5291139"/>
            <a:ext cx="6048371" cy="625477"/>
          </a:xfrm>
        </p:spPr>
        <p:txBody>
          <a:bodyPr anchor="b" anchorCtr="0"/>
          <a:lstStyle>
            <a:lvl1pPr algn="l">
              <a:defRPr lang="es-ES" sz="2000" b="1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 txBox="1">
            <a:spLocks noGrp="1"/>
          </p:cNvSpPr>
          <p:nvPr>
            <p:ph type="pic" idx="1"/>
          </p:nvPr>
        </p:nvSpPr>
        <p:spPr>
          <a:xfrm>
            <a:off x="1976439" y="674690"/>
            <a:ext cx="6048371" cy="45370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s-ES"/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2"/>
          </p:nvPr>
        </p:nvSpPr>
        <p:spPr>
          <a:xfrm>
            <a:off x="1976439" y="5916616"/>
            <a:ext cx="6048371" cy="8874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B64770-39D2-45D3-A9A3-A4E0ED761BDC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78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9CCCC0-C5A6-4A97-9F2F-1619B2A739E7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80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7C0C1E-F98B-4D31-9F92-872418383C6B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72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>
          <a:xfrm>
            <a:off x="792163" y="1979611"/>
            <a:ext cx="4063995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 txBox="1">
            <a:spLocks noGrp="1"/>
          </p:cNvSpPr>
          <p:nvPr>
            <p:ph idx="2"/>
          </p:nvPr>
        </p:nvSpPr>
        <p:spPr>
          <a:xfrm>
            <a:off x="5008561" y="1979611"/>
            <a:ext cx="4063995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9C3AF6-3E78-4F80-9FBC-21668C5DF7DA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25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504821" y="303215"/>
            <a:ext cx="9072567" cy="1258891"/>
          </a:xfrm>
        </p:spPr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504821" y="1692270"/>
            <a:ext cx="4452935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 txBox="1">
            <a:spLocks noGrp="1"/>
          </p:cNvSpPr>
          <p:nvPr>
            <p:ph idx="2"/>
          </p:nvPr>
        </p:nvSpPr>
        <p:spPr>
          <a:xfrm>
            <a:off x="504821" y="2397127"/>
            <a:ext cx="4452935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 txBox="1">
            <a:spLocks noGrp="1"/>
          </p:cNvSpPr>
          <p:nvPr>
            <p:ph type="body" idx="3"/>
          </p:nvPr>
        </p:nvSpPr>
        <p:spPr>
          <a:xfrm>
            <a:off x="5121270" y="1692270"/>
            <a:ext cx="4456108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 txBox="1">
            <a:spLocks noGrp="1"/>
          </p:cNvSpPr>
          <p:nvPr>
            <p:ph idx="4"/>
          </p:nvPr>
        </p:nvSpPr>
        <p:spPr>
          <a:xfrm>
            <a:off x="5121270" y="2397127"/>
            <a:ext cx="4456108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7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8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B7653C-F544-445A-AA33-5273F0C1481E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84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E5EF94-5DAA-4711-996F-9624A3A2EA8E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4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2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894EAA-9955-45D2-B7B8-F83CF01A0DCE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03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504821" y="301623"/>
            <a:ext cx="3316291" cy="1279529"/>
          </a:xfrm>
        </p:spPr>
        <p:txBody>
          <a:bodyPr anchor="b" anchorCtr="0"/>
          <a:lstStyle>
            <a:lvl1pPr algn="l">
              <a:defRPr lang="es-ES" sz="20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>
          <a:xfrm>
            <a:off x="3941758" y="301623"/>
            <a:ext cx="5635620" cy="64516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2"/>
          </p:nvPr>
        </p:nvSpPr>
        <p:spPr>
          <a:xfrm>
            <a:off x="504821" y="1581153"/>
            <a:ext cx="3316291" cy="517207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649B7F-C04B-4217-864A-F42246C974A7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85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1976439" y="5291139"/>
            <a:ext cx="6048371" cy="625477"/>
          </a:xfrm>
        </p:spPr>
        <p:txBody>
          <a:bodyPr anchor="b" anchorCtr="0"/>
          <a:lstStyle>
            <a:lvl1pPr algn="l">
              <a:defRPr lang="es-ES" sz="20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 txBox="1">
            <a:spLocks noGrp="1"/>
          </p:cNvSpPr>
          <p:nvPr>
            <p:ph type="pic" idx="1"/>
          </p:nvPr>
        </p:nvSpPr>
        <p:spPr>
          <a:xfrm>
            <a:off x="1976439" y="674690"/>
            <a:ext cx="6048371" cy="45370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s-ES"/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2"/>
          </p:nvPr>
        </p:nvSpPr>
        <p:spPr>
          <a:xfrm>
            <a:off x="1976439" y="5916616"/>
            <a:ext cx="6048371" cy="8874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D718E5-2DB1-4B70-B310-7B378F206801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65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 txBox="1">
            <a:spLocks noGrp="1"/>
          </p:cNvSpPr>
          <p:nvPr>
            <p:ph type="title"/>
          </p:nvPr>
        </p:nvSpPr>
        <p:spPr>
          <a:xfrm>
            <a:off x="503998" y="553321"/>
            <a:ext cx="8856000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en-US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791998" y="1979996"/>
            <a:ext cx="8280001" cy="49895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2"/>
          </p:nvPr>
        </p:nvSpPr>
        <p:spPr>
          <a:xfrm>
            <a:off x="539998" y="6419161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horndale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447361" y="6419161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horndale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7083363" y="6419161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horndale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9B4CECF4-57DB-4F4F-916E-3A05C12AA06A}" type="slidenum"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en-US" sz="4400" b="1" i="0" u="none" strike="noStrike" kern="0" cap="none" spc="0" baseline="0">
          <a:solidFill>
            <a:srgbClr val="000000"/>
          </a:solidFill>
          <a:uFillTx/>
          <a:latin typeface="Albany" pitchFamily="18"/>
          <a:cs typeface="Tahoma" pitchFamily="2"/>
        </a:defRPr>
      </a:lvl1pPr>
    </p:titleStyle>
    <p:bodyStyle>
      <a:lvl1pPr marL="431999" marR="0" lvl="0" indent="-323999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s-ES" sz="3200" b="0" i="0" u="none" strike="noStrike" kern="0" cap="none" spc="0" baseline="0">
          <a:solidFill>
            <a:srgbClr val="000080"/>
          </a:solidFill>
          <a:uFillTx/>
          <a:latin typeface="Albany" pitchFamily="18"/>
          <a:ea typeface="Andale Sans UI" pitchFamily="2"/>
          <a:cs typeface="Tahoma" pitchFamily="2"/>
        </a:defRPr>
      </a:lvl1pPr>
      <a:lvl2pPr marL="863998" marR="0" lvl="1" indent="-287999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75000"/>
        <a:buFont typeface="StarSymbol"/>
        <a:buChar char="–"/>
        <a:tabLst/>
        <a:defRPr lang="es-ES" sz="2800" b="0" i="0" u="none" strike="noStrike" kern="0" cap="none" spc="0" baseline="0">
          <a:solidFill>
            <a:srgbClr val="000080"/>
          </a:solidFill>
          <a:uFillTx/>
          <a:latin typeface="Albany" pitchFamily="18"/>
          <a:ea typeface="Andale Sans UI" pitchFamily="2"/>
          <a:cs typeface="Tahoma" pitchFamily="2"/>
        </a:defRPr>
      </a:lvl2pPr>
      <a:lvl3pPr marL="1295997" marR="0" lvl="2" indent="-215999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45000"/>
        <a:buFont typeface="StarSymbol"/>
        <a:buChar char="●"/>
        <a:tabLst/>
        <a:defRPr lang="es-ES" sz="2400" b="0" i="0" u="none" strike="noStrike" kern="0" cap="none" spc="0" baseline="0">
          <a:solidFill>
            <a:srgbClr val="000080"/>
          </a:solidFill>
          <a:uFillTx/>
          <a:latin typeface="Albany" pitchFamily="18"/>
          <a:ea typeface="Andale Sans UI" pitchFamily="2"/>
          <a:cs typeface="Tahoma" pitchFamily="2"/>
        </a:defRPr>
      </a:lvl3pPr>
      <a:lvl4pPr marL="1727996" marR="0" lvl="3" indent="-215999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75000"/>
        <a:buFont typeface="StarSymbol"/>
        <a:buChar char="–"/>
        <a:tabLst/>
        <a:defRPr lang="es-ES" sz="2000" b="0" i="0" u="none" strike="noStrike" kern="0" cap="none" spc="0" baseline="0">
          <a:solidFill>
            <a:srgbClr val="000080"/>
          </a:solidFill>
          <a:uFillTx/>
          <a:latin typeface="Albany" pitchFamily="18"/>
          <a:ea typeface="Andale Sans UI" pitchFamily="2"/>
          <a:cs typeface="Tahoma" pitchFamily="2"/>
        </a:defRPr>
      </a:lvl4pPr>
      <a:lvl5pPr marL="2159995" marR="0" lvl="4" indent="-215999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es-ES" sz="2000" b="0" i="0" u="none" strike="noStrike" kern="0" cap="none" spc="0" baseline="0">
          <a:solidFill>
            <a:srgbClr val="000080"/>
          </a:solidFill>
          <a:uFillTx/>
          <a:latin typeface="Albany" pitchFamily="18"/>
          <a:ea typeface="Andale Sans UI" pitchFamily="2"/>
          <a:cs typeface="Tahoma" pitchFamily="2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 txBox="1">
            <a:spLocks noGrp="1"/>
          </p:cNvSpPr>
          <p:nvPr>
            <p:ph type="title"/>
          </p:nvPr>
        </p:nvSpPr>
        <p:spPr>
          <a:xfrm>
            <a:off x="468355" y="356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/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989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en-US"/>
              <a:t>Muokkaa jäsennyksen tekstimuotoa napsauttamalla</a:t>
            </a:r>
          </a:p>
          <a:p>
            <a:pPr lvl="1"/>
            <a:r>
              <a:rPr lang="en-US"/>
              <a:t>Toinen jäsennystaso</a:t>
            </a:r>
          </a:p>
          <a:p>
            <a:pPr lvl="2"/>
            <a:r>
              <a:rPr lang="en-US"/>
              <a:t>Kolmas jäsennystaso</a:t>
            </a:r>
          </a:p>
          <a:p>
            <a:pPr lvl="3"/>
            <a:r>
              <a:rPr lang="en-US"/>
              <a:t>Neljäs jäsennystaso</a:t>
            </a:r>
          </a:p>
          <a:p>
            <a:pPr lvl="4"/>
            <a:r>
              <a:rPr lang="en-US"/>
              <a:t>Viides jäsennystaso</a:t>
            </a:r>
          </a:p>
          <a:p>
            <a:pPr lvl="5"/>
            <a:r>
              <a:rPr lang="en-US"/>
              <a:t>Kuudes jäsennystaso</a:t>
            </a:r>
          </a:p>
          <a:p>
            <a:pPr lvl="6"/>
            <a:r>
              <a:rPr lang="en-US"/>
              <a:t>Seitsemäs jäsennystaso</a:t>
            </a:r>
          </a:p>
          <a:p>
            <a:pPr lvl="7"/>
            <a:r>
              <a:rPr lang="en-US"/>
              <a:t>Kahdeksas jäsennystaso</a:t>
            </a:r>
          </a:p>
          <a:p>
            <a:pPr lvl="8"/>
            <a:r>
              <a:rPr lang="en-US"/>
              <a:t>Yhdeksäs jäsennystaso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horndale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horndale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7226996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horndale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837BADC4-28E2-4FC4-B102-3C90ABB6D1E0}" type="slidenum"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en-US" sz="4400" b="1" i="0" u="none" strike="noStrike" kern="0" cap="none" spc="0" baseline="0">
          <a:solidFill>
            <a:srgbClr val="FFFFFF"/>
          </a:solidFill>
          <a:uFillTx/>
          <a:latin typeface="Arial" pitchFamily="18"/>
          <a:ea typeface="DejaVu Sans" pitchFamily="2"/>
          <a:cs typeface="DejaVu Sans" pitchFamily="2"/>
        </a:defRPr>
      </a:lvl1pPr>
    </p:titleStyle>
    <p:bodyStyle>
      <a:lvl1pPr marL="431999" marR="0" lvl="0" indent="-323999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 kern="0" cap="none" spc="0" baseline="0">
          <a:solidFill>
            <a:srgbClr val="000000"/>
          </a:solidFill>
          <a:uFillTx/>
          <a:latin typeface="Arial" pitchFamily="18"/>
          <a:ea typeface="DejaVu Sans" pitchFamily="2"/>
          <a:cs typeface="DejaVu Sans" pitchFamily="2"/>
        </a:defRPr>
      </a:lvl1pPr>
      <a:lvl2pPr marL="863998" marR="0" lvl="1" indent="-287999" defTabSz="914400" rtl="0" fontAlgn="auto" hangingPunct="0">
        <a:lnSpc>
          <a:spcPct val="100000"/>
        </a:lnSpc>
        <a:spcBef>
          <a:spcPts val="0"/>
        </a:spcBef>
        <a:spcAft>
          <a:spcPts val="1135"/>
        </a:spcAft>
        <a:buClr>
          <a:srgbClr val="FF6309"/>
        </a:buClr>
        <a:buSzPct val="45000"/>
        <a:buFont typeface="StarSymbol"/>
        <a:buChar char=""/>
        <a:tabLst/>
        <a:defRPr lang="en-US" sz="2800" b="0" i="0" u="none" strike="noStrike" kern="0" cap="none" spc="0" baseline="0">
          <a:solidFill>
            <a:srgbClr val="000000"/>
          </a:solidFill>
          <a:uFillTx/>
          <a:latin typeface="Arial" pitchFamily="18"/>
          <a:ea typeface="DejaVu Sans" pitchFamily="2"/>
          <a:cs typeface="DejaVu Sans" pitchFamily="2"/>
        </a:defRPr>
      </a:lvl2pPr>
      <a:lvl3pPr marL="1295997" marR="0" lvl="2" indent="-215999" defTabSz="914400" rtl="0" fontAlgn="auto" hangingPunct="0">
        <a:lnSpc>
          <a:spcPct val="100000"/>
        </a:lnSpc>
        <a:spcBef>
          <a:spcPts val="0"/>
        </a:spcBef>
        <a:spcAft>
          <a:spcPts val="850"/>
        </a:spcAft>
        <a:buClr>
          <a:srgbClr val="FF6309"/>
        </a:buClr>
        <a:buSzPct val="45000"/>
        <a:buFont typeface="StarSymbol"/>
        <a:buChar char=""/>
        <a:tabLst/>
        <a:defRPr lang="en-US" sz="2400" b="0" i="0" u="none" strike="noStrike" kern="0" cap="none" spc="0" baseline="0">
          <a:solidFill>
            <a:srgbClr val="000000"/>
          </a:solidFill>
          <a:uFillTx/>
          <a:latin typeface="Arial" pitchFamily="18"/>
          <a:ea typeface="DejaVu Sans" pitchFamily="2"/>
          <a:cs typeface="DejaVu Sans" pitchFamily="2"/>
        </a:defRPr>
      </a:lvl3pPr>
      <a:lvl4pPr marL="1727996" marR="0" lvl="3" indent="-215999" defTabSz="914400" rtl="0" fontAlgn="auto" hangingPunct="0">
        <a:lnSpc>
          <a:spcPct val="100000"/>
        </a:lnSpc>
        <a:spcBef>
          <a:spcPts val="0"/>
        </a:spcBef>
        <a:spcAft>
          <a:spcPts val="565"/>
        </a:spcAft>
        <a:buClr>
          <a:srgbClr val="FF6309"/>
        </a:buClr>
        <a:buSzPct val="45000"/>
        <a:buFont typeface="StarSymbol"/>
        <a:buChar char=""/>
        <a:tabLst/>
        <a:defRPr lang="en-US" sz="2000" b="0" i="0" u="none" strike="noStrike" kern="0" cap="none" spc="0" baseline="0">
          <a:solidFill>
            <a:srgbClr val="000000"/>
          </a:solidFill>
          <a:uFillTx/>
          <a:latin typeface="Arial" pitchFamily="18"/>
          <a:ea typeface="DejaVu Sans" pitchFamily="2"/>
          <a:cs typeface="DejaVu Sans" pitchFamily="2"/>
        </a:defRPr>
      </a:lvl4pPr>
      <a:lvl5pPr marL="2159995" marR="0" lvl="4" indent="-215999" defTabSz="914400" rtl="0" fontAlgn="auto" hangingPunct="0">
        <a:lnSpc>
          <a:spcPct val="100000"/>
        </a:lnSpc>
        <a:spcBef>
          <a:spcPts val="0"/>
        </a:spcBef>
        <a:spcAft>
          <a:spcPts val="285"/>
        </a:spcAft>
        <a:buClr>
          <a:srgbClr val="FF6309"/>
        </a:buClr>
        <a:buSzPct val="45000"/>
        <a:buFont typeface="StarSymbol"/>
        <a:buChar char=""/>
        <a:tabLst/>
        <a:defRPr lang="en-US" sz="2000" b="0" i="0" u="none" strike="noStrike" kern="0" cap="none" spc="0" baseline="0">
          <a:solidFill>
            <a:srgbClr val="000000"/>
          </a:solidFill>
          <a:uFillTx/>
          <a:latin typeface="Arial" pitchFamily="18"/>
          <a:ea typeface="DejaVu Sans" pitchFamily="2"/>
          <a:cs typeface="DejaVu Sans" pitchFamily="2"/>
        </a:defRPr>
      </a:lvl5pPr>
      <a:lvl6pPr marL="2592003" marR="0" lvl="5" indent="-215999" defTabSz="914400" rtl="0" fontAlgn="auto" hangingPunct="0">
        <a:lnSpc>
          <a:spcPct val="100000"/>
        </a:lnSpc>
        <a:spcBef>
          <a:spcPts val="0"/>
        </a:spcBef>
        <a:spcAft>
          <a:spcPts val="285"/>
        </a:spcAft>
        <a:buClr>
          <a:srgbClr val="FF6309"/>
        </a:buClr>
        <a:buSzPct val="45000"/>
        <a:buFont typeface="StarSymbol"/>
        <a:buChar char=""/>
        <a:tabLst/>
        <a:defRPr lang="en-US" sz="2000" b="0" i="0" u="none" strike="noStrike" kern="0" cap="none" spc="0" baseline="0">
          <a:solidFill>
            <a:srgbClr val="000000"/>
          </a:solidFill>
          <a:uFillTx/>
          <a:latin typeface="Arial" pitchFamily="18"/>
          <a:ea typeface="DejaVu Sans" pitchFamily="2"/>
          <a:cs typeface="DejaVu Sans" pitchFamily="2"/>
        </a:defRPr>
      </a:lvl6pPr>
      <a:lvl7pPr marL="3024003" marR="0" lvl="6" indent="-215999" defTabSz="914400" rtl="0" fontAlgn="auto" hangingPunct="0">
        <a:lnSpc>
          <a:spcPct val="100000"/>
        </a:lnSpc>
        <a:spcBef>
          <a:spcPts val="0"/>
        </a:spcBef>
        <a:spcAft>
          <a:spcPts val="285"/>
        </a:spcAft>
        <a:buClr>
          <a:srgbClr val="FF6309"/>
        </a:buClr>
        <a:buSzPct val="45000"/>
        <a:buFont typeface="StarSymbol"/>
        <a:buChar char=""/>
        <a:tabLst/>
        <a:defRPr lang="en-US" sz="2000" b="0" i="0" u="none" strike="noStrike" kern="0" cap="none" spc="0" baseline="0">
          <a:solidFill>
            <a:srgbClr val="000000"/>
          </a:solidFill>
          <a:uFillTx/>
          <a:latin typeface="Arial" pitchFamily="18"/>
          <a:ea typeface="DejaVu Sans" pitchFamily="2"/>
          <a:cs typeface="DejaVu Sans" pitchFamily="2"/>
        </a:defRPr>
      </a:lvl7pPr>
      <a:lvl8pPr marL="3456002" marR="0" lvl="7" indent="-215999" defTabSz="914400" rtl="0" fontAlgn="auto" hangingPunct="0">
        <a:lnSpc>
          <a:spcPct val="100000"/>
        </a:lnSpc>
        <a:spcBef>
          <a:spcPts val="0"/>
        </a:spcBef>
        <a:spcAft>
          <a:spcPts val="285"/>
        </a:spcAft>
        <a:buClr>
          <a:srgbClr val="FF6309"/>
        </a:buClr>
        <a:buSzPct val="45000"/>
        <a:buFont typeface="StarSymbol"/>
        <a:buChar char=""/>
        <a:tabLst/>
        <a:defRPr lang="en-US" sz="2000" b="0" i="0" u="none" strike="noStrike" kern="0" cap="none" spc="0" baseline="0">
          <a:solidFill>
            <a:srgbClr val="000000"/>
          </a:solidFill>
          <a:uFillTx/>
          <a:latin typeface="Arial" pitchFamily="18"/>
          <a:ea typeface="DejaVu Sans" pitchFamily="2"/>
          <a:cs typeface="DejaVu Sans" pitchFamily="2"/>
        </a:defRPr>
      </a:lvl8pPr>
      <a:lvl9pPr marL="3888001" marR="0" lvl="8" indent="-215999" defTabSz="914400" rtl="0" fontAlgn="auto" hangingPunct="0">
        <a:lnSpc>
          <a:spcPct val="100000"/>
        </a:lnSpc>
        <a:spcBef>
          <a:spcPts val="0"/>
        </a:spcBef>
        <a:spcAft>
          <a:spcPts val="285"/>
        </a:spcAft>
        <a:buClr>
          <a:srgbClr val="FF6309"/>
        </a:buClr>
        <a:buSzPct val="45000"/>
        <a:buFont typeface="StarSymbol"/>
        <a:buChar char=""/>
        <a:tabLst/>
        <a:defRPr lang="en-US" sz="2000" b="0" i="0" u="none" strike="noStrike" kern="0" cap="none" spc="0" baseline="0">
          <a:solidFill>
            <a:srgbClr val="000000"/>
          </a:solidFill>
          <a:uFillTx/>
          <a:latin typeface="Arial" pitchFamily="18"/>
          <a:ea typeface="DejaVu Sans" pitchFamily="2"/>
          <a:cs typeface="DejaVu Sans" pitchFamily="2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en-US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9895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horndale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horndale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7226996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horndale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F896D64A-574A-44F0-B98B-539884B71477}" type="slidenum">
              <a:t>‹Nº›</a:t>
            </a:fld>
            <a:endParaRPr lang="en-U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-356"/>
            <a:ext cx="10079275" cy="755963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Nimbus Sans L" pitchFamily="18"/>
          <a:cs typeface="Tahoma" pitchFamily="2"/>
        </a:defRPr>
      </a:lvl1pPr>
    </p:titleStyle>
    <p:bodyStyle>
      <a:lvl1pPr marL="431999" marR="0" lvl="0" indent="-323999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s-ES" sz="3200" b="0" i="0" u="none" strike="noStrike" kern="1200" cap="none" spc="0" baseline="0">
          <a:solidFill>
            <a:srgbClr val="000000"/>
          </a:solidFill>
          <a:uFillTx/>
          <a:latin typeface="Nimbus Sans L" pitchFamily="18"/>
          <a:ea typeface="AR PL ShanHeiSun Uni" pitchFamily="2"/>
          <a:cs typeface="Tahoma" pitchFamily="2"/>
        </a:defRPr>
      </a:lvl1pPr>
      <a:lvl2pPr marL="863998" marR="0" lvl="1" indent="-287999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75000"/>
        <a:buFont typeface="StarSymbol"/>
        <a:buChar char="–"/>
        <a:tabLst/>
        <a:defRPr lang="es-ES" sz="2800" b="0" i="0" u="none" strike="noStrike" kern="1200" cap="none" spc="0" baseline="0">
          <a:solidFill>
            <a:srgbClr val="000000"/>
          </a:solidFill>
          <a:uFillTx/>
          <a:latin typeface="Nimbus Sans L" pitchFamily="18"/>
          <a:ea typeface="AR PL ShanHeiSun Uni" pitchFamily="2"/>
          <a:cs typeface="Tahoma" pitchFamily="2"/>
        </a:defRPr>
      </a:lvl2pPr>
      <a:lvl3pPr marL="1295997" marR="0" lvl="2" indent="-215999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45000"/>
        <a:buFont typeface="StarSymbol"/>
        <a:buChar char="●"/>
        <a:tabLst/>
        <a:defRPr lang="es-ES" sz="2400" b="0" i="0" u="none" strike="noStrike" kern="1200" cap="none" spc="0" baseline="0">
          <a:solidFill>
            <a:srgbClr val="000000"/>
          </a:solidFill>
          <a:uFillTx/>
          <a:latin typeface="Nimbus Sans L" pitchFamily="18"/>
          <a:ea typeface="AR PL ShanHeiSun Uni" pitchFamily="2"/>
          <a:cs typeface="Tahoma" pitchFamily="2"/>
        </a:defRPr>
      </a:lvl3pPr>
      <a:lvl4pPr marL="1727996" marR="0" lvl="3" indent="-215999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75000"/>
        <a:buFont typeface="StarSymbol"/>
        <a:buChar char="–"/>
        <a:tabLst/>
        <a:defRPr lang="es-ES" sz="2000" b="0" i="0" u="none" strike="noStrike" kern="1200" cap="none" spc="0" baseline="0">
          <a:solidFill>
            <a:srgbClr val="000000"/>
          </a:solidFill>
          <a:uFillTx/>
          <a:latin typeface="Nimbus Sans L" pitchFamily="18"/>
          <a:ea typeface="AR PL ShanHeiSun Uni" pitchFamily="2"/>
          <a:cs typeface="Tahoma" pitchFamily="2"/>
        </a:defRPr>
      </a:lvl4pPr>
      <a:lvl5pPr marL="2159995" marR="0" lvl="4" indent="-215999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es-ES" sz="2000" b="0" i="0" u="none" strike="noStrike" kern="1200" cap="none" spc="0" baseline="0">
          <a:solidFill>
            <a:srgbClr val="000000"/>
          </a:solidFill>
          <a:uFillTx/>
          <a:latin typeface="Nimbus Sans L" pitchFamily="18"/>
          <a:ea typeface="AR PL ShanHeiSun Uni" pitchFamily="2"/>
          <a:cs typeface="Tahoma" pitchFamily="2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619" t="3002" r="10524" b="5119"/>
          <a:stretch>
            <a:fillRect/>
          </a:stretch>
        </p:blipFill>
        <p:spPr>
          <a:xfrm>
            <a:off x="0" y="0"/>
            <a:ext cx="10599057" cy="7717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503998" y="301322"/>
            <a:ext cx="9071643" cy="1262521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US"/>
              <a:t>Ubuntu (Libre y Gratuito)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503998" y="1769043"/>
            <a:ext cx="9071643" cy="4989963"/>
          </a:xfrm>
        </p:spPr>
        <p:txBody>
          <a:bodyPr>
            <a:spAutoFit/>
          </a:bodyPr>
          <a:lstStyle/>
          <a:p>
            <a:pPr lvl="0"/>
            <a:r>
              <a:rPr lang="es-GT"/>
              <a:t>Se hace para aprovechar el talento de los desarrolladores de la comunidad para mejorar los componentes del sistema operativo.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503998" y="301322"/>
            <a:ext cx="9071643" cy="1262521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US"/>
              <a:t>Ubuntu es Software Libre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503998" y="1769043"/>
            <a:ext cx="9071643" cy="4989963"/>
          </a:xfrm>
        </p:spPr>
        <p:txBody>
          <a:bodyPr>
            <a:spAutoFit/>
          </a:bodyPr>
          <a:lstStyle/>
          <a:p>
            <a:pPr lvl="0"/>
            <a:r>
              <a:rPr lang="es-GT"/>
              <a:t>Utilizando la palabra “</a:t>
            </a:r>
            <a:r>
              <a:rPr lang="es-GT">
                <a:effectLst>
                  <a:outerShdw dist="17962" dir="2700000">
                    <a:srgbClr val="000000"/>
                  </a:outerShdw>
                </a:effectLst>
              </a:rPr>
              <a:t>libre</a:t>
            </a:r>
            <a:r>
              <a:rPr lang="es-GT"/>
              <a:t>” se elimina la ambigüedad del termino anglosajón “free” que puede significar tanto “</a:t>
            </a:r>
            <a:r>
              <a:rPr lang="es-GT">
                <a:effectLst>
                  <a:outerShdw dist="17962" dir="2700000">
                    <a:srgbClr val="000000"/>
                  </a:outerShdw>
                </a:effectLst>
              </a:rPr>
              <a:t>libre</a:t>
            </a:r>
            <a:r>
              <a:rPr lang="es-GT"/>
              <a:t>” como “</a:t>
            </a:r>
            <a:r>
              <a:rPr lang="es-GT" b="1" i="1"/>
              <a:t>gratis</a:t>
            </a:r>
            <a:r>
              <a:rPr lang="es-GT"/>
              <a:t>”.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257" r="10331" b="4882"/>
          <a:stretch>
            <a:fillRect/>
          </a:stretch>
        </p:blipFill>
        <p:spPr>
          <a:xfrm>
            <a:off x="17483" y="0"/>
            <a:ext cx="10187321" cy="7625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503998" y="301322"/>
            <a:ext cx="9071643" cy="1262521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US"/>
              <a:t>Ubuntu (significado)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503998" y="1769043"/>
            <a:ext cx="9071643" cy="4989963"/>
          </a:xfrm>
        </p:spPr>
        <p:txBody>
          <a:bodyPr>
            <a:spAutoFit/>
          </a:bodyPr>
          <a:lstStyle/>
          <a:p>
            <a:pPr lvl="0"/>
            <a:r>
              <a:rPr lang="en-US"/>
              <a:t>“</a:t>
            </a:r>
            <a:r>
              <a:rPr lang="en-US" b="1">
                <a:effectLst>
                  <a:outerShdw dist="17962" dir="2700000">
                    <a:srgbClr val="000000"/>
                  </a:outerShdw>
                </a:effectLst>
              </a:rPr>
              <a:t>Humanidad hacia otros</a:t>
            </a:r>
            <a:r>
              <a:rPr lang="en-US"/>
              <a:t>”</a:t>
            </a:r>
          </a:p>
          <a:p>
            <a:pPr lvl="0"/>
            <a:r>
              <a:rPr lang="en-US"/>
              <a:t>“Soy porque nosotros somos”</a:t>
            </a:r>
          </a:p>
          <a:p>
            <a:pPr lvl="0"/>
            <a:r>
              <a:rPr lang="en-US"/>
              <a:t>“Una persona se hace humana a traves de las otras personas”</a:t>
            </a:r>
          </a:p>
          <a:p>
            <a:pPr lvl="0"/>
            <a:r>
              <a:rPr lang="en-US"/>
              <a:t>“La creencia es un enlace universal de compartir que conecta a toda la humanidad”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503998" y="301322"/>
            <a:ext cx="9071643" cy="1262521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US"/>
              <a:t>Ubuntu (Linux)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503998" y="1769043"/>
            <a:ext cx="9071643" cy="4989963"/>
          </a:xfrm>
        </p:spPr>
        <p:txBody>
          <a:bodyPr>
            <a:spAutoFit/>
          </a:bodyPr>
          <a:lstStyle/>
          <a:p>
            <a:pPr lvl="0"/>
            <a:r>
              <a:rPr lang="en-US"/>
              <a:t>Distribución basada en Debian GNU/Linux</a:t>
            </a:r>
          </a:p>
          <a:p>
            <a:pPr lvl="0"/>
            <a:r>
              <a:rPr lang="en-US"/>
              <a:t>Enfocado en una facilidad de uso e </a:t>
            </a:r>
            <a:r>
              <a:rPr lang="es-ES"/>
              <a:t>instalacion</a:t>
            </a:r>
            <a:r>
              <a:rPr lang="en-US"/>
              <a:t> para el usuario.</a:t>
            </a:r>
          </a:p>
          <a:p>
            <a:pPr lvl="0"/>
            <a:r>
              <a:rPr lang="en-US"/>
              <a:t>Al igual que otras distribuciones se compone de multiples paquetes de software normalmente distribuidos bajo una licencia libre o de codigo abierto.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67" r="10313" b="5000"/>
          <a:stretch>
            <a:fillRect/>
          </a:stretch>
        </p:blipFill>
        <p:spPr>
          <a:xfrm>
            <a:off x="0" y="0"/>
            <a:ext cx="10100133" cy="7559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468" r="10938" b="4500"/>
          <a:stretch>
            <a:fillRect/>
          </a:stretch>
        </p:blipFill>
        <p:spPr>
          <a:xfrm>
            <a:off x="0" y="0"/>
            <a:ext cx="10080629" cy="7559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2" r="10156" b="5000"/>
          <a:stretch>
            <a:fillRect/>
          </a:stretch>
        </p:blipFill>
        <p:spPr>
          <a:xfrm>
            <a:off x="-4672" y="0"/>
            <a:ext cx="10127044" cy="7559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9844" r="10625" b="4750"/>
          <a:stretch>
            <a:fillRect/>
          </a:stretch>
        </p:blipFill>
        <p:spPr>
          <a:xfrm>
            <a:off x="-38669" y="8833"/>
            <a:ext cx="10119289" cy="7485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rcRect l="10312" r="10000" b="5000"/>
          <a:stretch>
            <a:fillRect/>
          </a:stretch>
        </p:blipFill>
        <p:spPr>
          <a:xfrm>
            <a:off x="0" y="0"/>
            <a:ext cx="10080629" cy="7539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yt movwa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lossyUbunt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buntuUbal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/usr/lib/openoffice/basis3.1/share/template/en-US/layout/lyt-movwaves.otp</Template>
  <TotalTime>157</TotalTime>
  <Words>145</Words>
  <Application>Microsoft Office PowerPoint</Application>
  <PresentationFormat>Presentación en pantalla (4:3)</PresentationFormat>
  <Paragraphs>13</Paragraphs>
  <Slides>12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lyt movwaves</vt:lpstr>
      <vt:lpstr>GlossyUbuntu</vt:lpstr>
      <vt:lpstr>UbuntuUbaldo</vt:lpstr>
      <vt:lpstr>Presentación de PowerPoint</vt:lpstr>
      <vt:lpstr>Presentación de PowerPoint</vt:lpstr>
      <vt:lpstr>Ubuntu (significado)</vt:lpstr>
      <vt:lpstr>Ubuntu (Linux)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Ubuntu (Libre y Gratuito)</vt:lpstr>
      <vt:lpstr>Ubuntu es Software Libre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Blue Shapes</dc:title>
  <dc:creator>wilhem</dc:creator>
  <dc:description>Presentation Layout Template</dc:description>
  <cp:lastModifiedBy>JUANDIEGO</cp:lastModifiedBy>
  <cp:revision>15</cp:revision>
  <dcterms:created xsi:type="dcterms:W3CDTF">2009-11-04T18:29:27Z</dcterms:created>
  <dcterms:modified xsi:type="dcterms:W3CDTF">2013-01-17T02:02:59Z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